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2" roundtripDataSignature="AMtx7mgPCRXRcNUHpwAGrcoPnGhQ6VPH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4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usty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tekst pionowy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pionowy i teks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ajd tytułowy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zawartość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główek sekcji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wa elementy zawartości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ównanie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lko tytuł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awartość z podpisem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raz z podpisem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85;p13">
            <a:extLst>
              <a:ext uri="{FF2B5EF4-FFF2-40B4-BE49-F238E27FC236}">
                <a16:creationId xmlns:a16="http://schemas.microsoft.com/office/drawing/2014/main" id="{B528C10F-7420-45C4-8BC9-2C2C587025FD}"/>
              </a:ext>
            </a:extLst>
          </p:cNvPr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rostokąt 10">
            <a:extLst>
              <a:ext uri="{FF2B5EF4-FFF2-40B4-BE49-F238E27FC236}">
                <a16:creationId xmlns:a16="http://schemas.microsoft.com/office/drawing/2014/main" id="{5E2338E5-320F-4B50-9961-49A866B7FEB9}"/>
              </a:ext>
            </a:extLst>
          </p:cNvPr>
          <p:cNvSpPr/>
          <p:nvPr/>
        </p:nvSpPr>
        <p:spPr>
          <a:xfrm>
            <a:off x="433137" y="644014"/>
            <a:ext cx="5788554" cy="5505254"/>
          </a:xfrm>
          <a:prstGeom prst="rect">
            <a:avLst/>
          </a:prstGeom>
          <a:solidFill>
            <a:srgbClr val="000000">
              <a:alpha val="43137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pic>
        <p:nvPicPr>
          <p:cNvPr id="92" name="Google Shape;92;p2" descr="oznaczenia-biała.gif"/>
          <p:cNvPicPr preferRelativeResize="0"/>
          <p:nvPr/>
        </p:nvPicPr>
        <p:blipFill rotWithShape="1">
          <a:blip r:embed="rId3">
            <a:alphaModFix/>
          </a:blip>
          <a:srcRect b="11096"/>
          <a:stretch/>
        </p:blipFill>
        <p:spPr>
          <a:xfrm>
            <a:off x="628111" y="812648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2"/>
          <p:cNvSpPr txBox="1"/>
          <p:nvPr/>
        </p:nvSpPr>
        <p:spPr>
          <a:xfrm>
            <a:off x="1237711" y="725156"/>
            <a:ext cx="4858289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"/>
          <p:cNvSpPr txBox="1"/>
          <p:nvPr/>
        </p:nvSpPr>
        <p:spPr>
          <a:xfrm>
            <a:off x="1237711" y="1623514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2"/>
          <p:cNvSpPr txBox="1"/>
          <p:nvPr/>
        </p:nvSpPr>
        <p:spPr>
          <a:xfrm>
            <a:off x="1237711" y="2557218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2"/>
          <p:cNvSpPr txBox="1"/>
          <p:nvPr/>
        </p:nvSpPr>
        <p:spPr>
          <a:xfrm>
            <a:off x="1237711" y="343729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2"/>
          <p:cNvSpPr txBox="1"/>
          <p:nvPr/>
        </p:nvSpPr>
        <p:spPr>
          <a:xfrm>
            <a:off x="1237711" y="4317374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2"/>
          <p:cNvSpPr txBox="1"/>
          <p:nvPr/>
        </p:nvSpPr>
        <p:spPr>
          <a:xfrm>
            <a:off x="1237711" y="525705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05;p15">
            <a:extLst>
              <a:ext uri="{FF2B5EF4-FFF2-40B4-BE49-F238E27FC236}">
                <a16:creationId xmlns:a16="http://schemas.microsoft.com/office/drawing/2014/main" id="{1B0D7A82-9184-4440-8502-102BF532EEBE}"/>
              </a:ext>
            </a:extLst>
          </p:cNvPr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125;p18">
            <a:extLst>
              <a:ext uri="{FF2B5EF4-FFF2-40B4-BE49-F238E27FC236}">
                <a16:creationId xmlns:a16="http://schemas.microsoft.com/office/drawing/2014/main" id="{21870379-BE18-4335-B4D7-4A15E62F6200}"/>
              </a:ext>
            </a:extLst>
          </p:cNvPr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1;p19">
            <a:extLst>
              <a:ext uri="{FF2B5EF4-FFF2-40B4-BE49-F238E27FC236}">
                <a16:creationId xmlns:a16="http://schemas.microsoft.com/office/drawing/2014/main" id="{0E00D366-9770-41C1-908E-220A9D11839F}"/>
              </a:ext>
            </a:extLst>
          </p:cNvPr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30</TotalTime>
  <Words>50</Words>
  <Application>Microsoft Office PowerPoint</Application>
  <PresentationFormat>Widescreen</PresentationFormat>
  <Paragraphs>12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Marcin Zarombisty</dc:creator>
  <cp:lastModifiedBy>Maciej Karczewski</cp:lastModifiedBy>
  <cp:revision>12</cp:revision>
  <dcterms:created xsi:type="dcterms:W3CDTF">2019-07-25T13:17:05Z</dcterms:created>
  <dcterms:modified xsi:type="dcterms:W3CDTF">2022-07-20T15:41:25Z</dcterms:modified>
</cp:coreProperties>
</file>